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5ec40150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5ec40150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5ec40150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5ec40150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5ec40150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5ec40150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5ec401504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5ec40150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5ec40150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5ec40150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ec401504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ec401504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5ec401504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5ec401504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5ec401504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5ec401504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5ec401504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5ec401504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5ec401504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5ec40150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57889e2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57889e2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components: Encoder, decoder and codes.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5ec401504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5ec401504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5ec40150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5ec40150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57889e2a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57889e2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57889e2a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57889e2a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57889e2a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57889e2a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Appends Coordinate “guides” to encourage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57889e2a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57889e2a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57889e2a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57889e2a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57889e2a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57889e2a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Iterative Object Decomposition Inference Network </a:t>
            </a:r>
            <a:r>
              <a:rPr lang="en" sz="4800"/>
              <a:t>(IODINE)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 Meekail Zain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Architecture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050" y="1202500"/>
            <a:ext cx="4487175" cy="333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0725" y="1446375"/>
            <a:ext cx="4850449" cy="29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Decoder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525" y="1414537"/>
            <a:ext cx="5380474" cy="28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0475" y="1471738"/>
            <a:ext cx="3763525" cy="2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Refinement Network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1700"/>
            <a:ext cx="3898045" cy="36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900" y="1017725"/>
            <a:ext cx="2457775" cy="4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5675" y="0"/>
            <a:ext cx="3728326" cy="16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5681" y="1635162"/>
            <a:ext cx="3728319" cy="35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Refinement Network Architecture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987" y="1101950"/>
            <a:ext cx="584002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Architecture 2: Electric Boogaloo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050" y="1202500"/>
            <a:ext cx="4487175" cy="333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0725" y="1446375"/>
            <a:ext cx="4850449" cy="29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 vs IODINE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6"/>
            <a:ext cx="9144000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IODINE’s Inner Thoughts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69" y="1017725"/>
            <a:ext cx="6839468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Modeling</a:t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902" y="985750"/>
            <a:ext cx="5666173" cy="415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Strength of a Random Start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975" y="1017725"/>
            <a:ext cx="645605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IODINE in Motion</a:t>
            </a:r>
            <a:endParaRPr/>
          </a:p>
        </p:txBody>
      </p:sp>
      <p:sp>
        <p:nvSpPr>
          <p:cNvPr id="191" name="Google Shape;19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2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Variational Auto-Encoders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1850"/>
            <a:ext cx="9144000" cy="291083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52400" y="1214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Fault in our </a:t>
            </a:r>
            <a:r>
              <a:rPr lang="en" strike="sngStrike"/>
              <a:t>Stars</a:t>
            </a:r>
            <a:r>
              <a:rPr lang="en"/>
              <a:t> Models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627" y="1017725"/>
            <a:ext cx="6672746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 Loss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00" y="1991100"/>
            <a:ext cx="7721601" cy="3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863600" y="2143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Pros and Cons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(Relatively) simple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Versatile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Leverages NO assumptions of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Cons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“Blurry Images”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Restrictive prior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Restrictive posterior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775" y="273975"/>
            <a:ext cx="3111250" cy="31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50" y="3668125"/>
            <a:ext cx="5971250" cy="131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Various Implementations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Feedforward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</a:t>
            </a:r>
            <a:r>
              <a:rPr lang="en"/>
              <a:t>transformative</a:t>
            </a:r>
            <a:r>
              <a:rPr lang="en"/>
              <a:t> network (e.g. </a:t>
            </a:r>
            <a:r>
              <a:rPr lang="en"/>
              <a:t>discriminative</a:t>
            </a:r>
            <a:r>
              <a:rPr lang="en"/>
              <a:t> networks)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Decoders: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Feedforward (reshaped)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Transpose convolution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Broadcast Decoding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Broadcast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Decoding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937" y="5"/>
            <a:ext cx="5116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to Consider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651" y="1152475"/>
            <a:ext cx="6516699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can’t we just keep it simple?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21926"/>
            <a:ext cx="9144002" cy="27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1017725"/>
            <a:ext cx="4486728" cy="41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688" y="50525"/>
            <a:ext cx="3544301" cy="19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275" y="3900575"/>
            <a:ext cx="4740725" cy="12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4332" y="2023822"/>
            <a:ext cx="2575025" cy="202762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IODINE tackle the task?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